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828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0.23</c:v>
                </c:pt>
                <c:pt idx="1">
                  <c:v>0.28999999999999998</c:v>
                </c:pt>
                <c:pt idx="2">
                  <c:v>0.48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0.33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0.36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0.28000000000000003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0.33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0.34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0.17</c:v>
                </c:pt>
                <c:pt idx="1">
                  <c:v>0.5</c:v>
                </c:pt>
                <c:pt idx="2">
                  <c:v>0.34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0.47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0.22</c:v>
                </c:pt>
                <c:pt idx="1">
                  <c:v>0.32</c:v>
                </c:pt>
                <c:pt idx="2">
                  <c:v>0.46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0.51</c:v>
                </c:pt>
                <c:pt idx="1">
                  <c:v>0.49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0.78</c:v>
                </c:pt>
                <c:pt idx="1">
                  <c:v>0.15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0.34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0.26</c:v>
                </c:pt>
                <c:pt idx="2">
                  <c:v>0.13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0.28999999999999998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P85005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P85005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Leesbrook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Mellor Street, Lees, Oldham OL4 3DG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37%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P85005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https://gp-patient.co.uk/PatientExperiences?practicecode=P85005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Leesbrook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54%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51%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78%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66%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52%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Leesbrook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Mellor Street, Lees, Oldham OL4 3DG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P85005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37%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https://gp-patient.co.uk/PatientExperiences?practicecode=P85005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87%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94%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92%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Leesbrook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543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WHITTINGHAM, Sharon (LEESBROOK SURGERY)</cp:lastModifiedBy>
  <cp:revision>219</cp:revision>
  <dcterms:created xsi:type="dcterms:W3CDTF">2022-02-15T10:00:54Z</dcterms:created>
  <dcterms:modified xsi:type="dcterms:W3CDTF">2023-07-27T08:49:36Z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